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9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6" r:id="rId30"/>
    <p:sldId id="287" r:id="rId31"/>
    <p:sldId id="295" r:id="rId32"/>
    <p:sldId id="290" r:id="rId33"/>
    <p:sldId id="325" r:id="rId34"/>
    <p:sldId id="328" r:id="rId35"/>
    <p:sldId id="291" r:id="rId36"/>
    <p:sldId id="298" r:id="rId37"/>
    <p:sldId id="292" r:id="rId38"/>
    <p:sldId id="320" r:id="rId39"/>
    <p:sldId id="299" r:id="rId40"/>
    <p:sldId id="308" r:id="rId41"/>
    <p:sldId id="301" r:id="rId42"/>
    <p:sldId id="311" r:id="rId43"/>
    <p:sldId id="300" r:id="rId44"/>
    <p:sldId id="309" r:id="rId45"/>
    <p:sldId id="330" r:id="rId46"/>
    <p:sldId id="313" r:id="rId47"/>
    <p:sldId id="302" r:id="rId48"/>
    <p:sldId id="326" r:id="rId49"/>
    <p:sldId id="327" r:id="rId50"/>
    <p:sldId id="315" r:id="rId51"/>
    <p:sldId id="316" r:id="rId52"/>
    <p:sldId id="321" r:id="rId53"/>
    <p:sldId id="263" r:id="rId54"/>
    <p:sldId id="312" r:id="rId55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HelveticaNeueLT Std" panose="020B0604020202090204" pitchFamily="34" charset="0"/>
      <p:italic r:id="rId62"/>
    </p:embeddedFont>
    <p:embeddedFont>
      <p:font typeface="HelveticaNeueLT Std Med Cn" panose="020B0606030502030204" pitchFamily="34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43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5046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1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png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6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bit.ly/ms-demo-do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bp.io/documents/abp/latest/Best-Practices/Index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3" y="5259643"/>
            <a:ext cx="11108352" cy="1176938"/>
          </a:xfrm>
        </p:spPr>
        <p:txBody>
          <a:bodyPr>
            <a:normAutofit/>
          </a:bodyPr>
          <a:lstStyle/>
          <a:p>
            <a:r>
              <a:rPr lang="en-US" dirty="0"/>
              <a:t>Microservice Implementation</a:t>
            </a:r>
            <a:br>
              <a:rPr lang="en-US" dirty="0"/>
            </a:br>
            <a:r>
              <a:rPr lang="en-US" sz="3200" i="1" dirty="0"/>
              <a:t>Tools, Patterns &amp; Practices</a:t>
            </a:r>
            <a:endParaRPr lang="pl-PL" i="1" dirty="0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endParaRPr lang="pl-P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C05C8-560C-4FE6-A890-5A50EF33F2A9}"/>
              </a:ext>
            </a:extLst>
          </p:cNvPr>
          <p:cNvSpPr/>
          <p:nvPr/>
        </p:nvSpPr>
        <p:spPr>
          <a:xfrm>
            <a:off x="7644144" y="6122706"/>
            <a:ext cx="418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https://github.com/hikalkan/presentations</a:t>
            </a:r>
            <a:endParaRPr lang="en-US" i="1" dirty="0">
              <a:solidFill>
                <a:schemeClr val="bg1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F1E5A-D788-4CC6-B7CD-E89BB2E3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B77D1-DF97-4623-A78C-A21548653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4B4CF-7DD2-4067-B1E5-71FCA0F1A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B54DAFC-51A0-4130-81A6-0BBC6A84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60808B-9651-4629-9D59-0D6162FB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EF2D2-6FC5-45AA-9128-55277F18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600AC5-352B-480E-BD84-332953BE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DD37D8-EBDE-45B5-863F-D1127386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6B6F5C-599F-4572-BC9D-ACCF499E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9DAEF-A7B9-4BB4-85EE-F4D8FFB4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94C19-2AE1-49BB-895E-172277CC8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DB076-775F-45CE-A9D3-1A788C8F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1DD83-80D4-42D2-BEB6-7E7B4B4E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058DA4-DCA9-41A7-A55F-E137150EF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C42CC-0B74-4B0D-B826-944A2EDA9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0F6C3-AD89-4F88-9B3B-AED88ABC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C93BB-BDCE-4A4A-AB59-4F30F6B8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06583-675D-4549-8C57-ADB6A896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67B476-8F92-4342-A8CC-431F6569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1F3F90-3021-4F7A-AA88-1A0E94B3C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F6BFF7-CA57-4A83-AB36-84500691F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074BE-2954-441E-8A4A-37FC508D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5C719-0EB7-4843-8000-8DB05B280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CB04C-1712-4E0E-A0BF-4EB547BE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6B30C-615F-4157-BA44-3380B9B4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62ACD-B45E-4A91-B26D-D4664FAA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81AD9-393D-49EB-A4D2-9905BF010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98BA9-E4BA-4A17-82EF-CFCEB6E6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C2E7E-C938-407C-869B-F2D1E15F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03AD1-46FE-404E-8E5F-8DB84434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01333" y="3088938"/>
            <a:ext cx="240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E4D88-36DD-430B-869B-8065A5DD9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D12B8-EEDD-46BC-9790-2C91CE8E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B9C87-C428-4D6F-A4CB-F57700297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489FC474-C105-4DB2-8E02-0F6D7027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F57651-21D6-4E15-B046-1CD4AFEF9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35AE57-40E6-4926-8152-443DEF718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386DE-6D95-4812-BCCF-1CE708855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CD57F-B931-4210-A649-6667C9F54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19962-6104-4246-B862-877C028ED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97E8C-2D85-4D5D-B7C2-8AA8446A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F90F7-ACBC-4F8F-B7F9-AC603B40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2C4B3-4D19-4713-BC3F-8F201D70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D7C996-0457-47CF-8521-A9A9699D7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C9D700-8A1D-4FE7-AF74-97EA73502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83151B-3B50-45BA-9547-339D9BB7D2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A8A823-4ECF-45C2-BB88-57ECC5287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B4955E-C742-4C64-A4D7-961E6DC7D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42D2BB-D5FE-486F-8569-4B815C791C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150A-58B3-4D01-863D-949D74E8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0C9D6-DF5B-4AC3-A3A0-C8F6D99A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825E-E962-4155-B914-1A421F8C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F8E96-784D-444B-8AAC-2F8D1BB4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D21E0-4498-4728-826D-687F9AF1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75792-939E-40FD-B8BA-4B581175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EA46D-21C2-4FF2-90DF-17EF669C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1E94D-958E-4AD3-9C71-04222EED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E6074-75CC-4AA8-BB16-973D0297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5034-65D4-4BCC-A8AA-A0EE06E0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99414-977E-4D6E-9DCC-99066D357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D1194-A76C-4DEE-AABF-13B82D49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30807AD-8E83-46CF-9AC3-033FE6FF3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483D05-14F6-4A76-B6D8-B0A227D7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4C8E04-0C8D-4346-A5B3-A393087D2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4904F-D484-446E-9D9C-8AF212C2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F6007F0-3367-464D-8B30-A41937B1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9FA049-B397-4733-833C-15AFE381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DB062E-F705-4896-A127-6B9116275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347816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10D0648-347F-434D-B51E-668D9168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5A25A8-DF33-44D0-AD98-E248AE0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143CD7-E0F7-4725-A9B2-96B44B068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7FBD50-D482-4F6C-A001-E6DCE639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FA8469-2AA3-4E9F-858A-E2AF2B6B0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85C31-5886-4397-997B-F819000ED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4AB33-1731-4B40-A6B5-5CF8BAD3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F21B6-34C8-4F73-BFC5-0AF4B1493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12D2F-110F-4EA4-BBC3-BB192DA4A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2D9CC-F68F-4DFF-89C4-6AAAFC74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B5293-975E-4326-A61C-BB873601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598A1-E5FC-42F6-AF2B-DF18112E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E65B2-2782-4601-888C-9E4FF716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015352-3505-4855-90C0-15B7E4C05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0BEF6C-FF56-4B2E-B754-56229580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A0194-06BA-4712-A0FD-42DDD72A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155E8-1A0C-483D-A9B9-C02925F6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B3501-747C-4A49-A159-2EA1AEDC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EBC80-5CD4-4AAF-B644-E50B2078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C8D03F-8DE0-49D1-BF70-30F5DCA5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ACEF1B-42AF-473B-8886-93390F19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9BB7-8EA4-4DA0-B8A6-7ED46C0A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62803-9538-45BB-86E7-0F6A6573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10CD4-6F32-4286-9E6D-CE8A66AF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9C8EE4-92D4-4CB3-91BD-E24336B1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D9C6F7-F25C-473D-8045-D226139BC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AA6C26-B9FD-4A48-AC7B-E581E2577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HelveticaNeueLT Std" panose="020B0604020202020204" pitchFamily="34" charset="0"/>
              </a:rPr>
              <a:t>Open source &amp; free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1.600.000+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91582-C48E-4F42-B5F2-E9C5D9E6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0" y="1690689"/>
            <a:ext cx="5350010" cy="5167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E5BEB-A352-40B9-BADB-046CA84D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B4E2D-0AC8-4876-AEC5-6FD4CE1BD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05893-1A3A-4275-814A-9581E19D5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9EF4-2139-4E4A-BB8D-1AD8178E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75269-43D6-436C-8FCF-7DF36AEF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79AE4-ED04-4471-9ADD-7D47D1C2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C5F69-000A-490D-BFBC-C48E2968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27599-A8F7-46A3-AE0F-730D4384A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3758E-1DCE-4CC5-BD44-7715B9603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C24B4-78AC-4C2F-A69D-833AFFFD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048172-C779-422D-BDCE-68991AD8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2E2E3A-B91F-4A91-B377-F96F342DC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62E548-9F4C-4114-99A5-573CADEA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28A68-8CB1-4D23-ACB4-1BF3D095B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89F4EA-22BE-42B8-A22B-28E15097E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6877A-4631-478A-A36C-0AAB5C39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EB427-17ED-4BC6-BA38-BCD83974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389C5-E60A-4485-941E-8A76C6BE9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2E548-9F4C-4114-99A5-573CADEA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28A68-8CB1-4D23-ACB4-1BF3D095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89F4EA-22BE-42B8-A22B-28E15097E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29A80F-D33B-42F5-98BF-869FCCBD1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245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D5577-D141-422C-9655-EA404DB7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DE5B6-897F-41C9-B9E1-2225476F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C7326-EBFD-47CC-88AF-81A52FE36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C957C-2401-4693-82DA-1323377C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8D50B-478D-42F3-AFB1-28D6C57C5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0D7C0-2846-4C47-91AE-83E23D7FA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Unclear</a:t>
            </a:r>
            <a:r>
              <a:rPr lang="en-US" sz="2000" dirty="0">
                <a:latin typeface="HelveticaNeueLT Std" panose="020B0604020202020204" pitchFamily="34" charset="0"/>
              </a:rPr>
              <a:t>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</a:t>
            </a:r>
            <a:r>
              <a:rPr lang="en-US" sz="2000" b="1" dirty="0">
                <a:latin typeface="HelveticaNeueLT Std" panose="020B0604020202020204" pitchFamily="34" charset="0"/>
              </a:rPr>
              <a:t>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</a:t>
            </a:r>
            <a:r>
              <a:rPr lang="en-US" sz="2000" b="1" dirty="0">
                <a:latin typeface="HelveticaNeueLT Std" panose="020B0604020202020204" pitchFamily="34" charset="0"/>
              </a:rPr>
              <a:t>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</a:t>
            </a:r>
            <a:r>
              <a:rPr lang="en-US" sz="2000" b="1" dirty="0">
                <a:latin typeface="HelveticaNeueLT Std" panose="020B0604020202020204" pitchFamily="34" charset="0"/>
              </a:rPr>
              <a:t>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development</a:t>
            </a:r>
            <a:r>
              <a:rPr lang="en-US" sz="2000" dirty="0">
                <a:latin typeface="HelveticaNeueLT Std" panose="020B0604020202020204" pitchFamily="34" charset="0"/>
              </a:rPr>
              <a:t> (for small teams)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Faster</a:t>
            </a:r>
            <a:r>
              <a:rPr lang="en-US" sz="2000" dirty="0">
                <a:latin typeface="HelveticaNeueLT Std" panose="020B0604020202020204" pitchFamily="34" charset="0"/>
              </a:rPr>
              <a:t>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</a:t>
            </a:r>
            <a:r>
              <a:rPr lang="en-US" sz="2000" b="1" dirty="0">
                <a:latin typeface="HelveticaNeueLT Std" panose="020B0604020202020204" pitchFamily="34" charset="0"/>
              </a:rPr>
              <a:t>rules &amp;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A3F2-53BD-4EFB-96E6-9E418C15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3B8F9-FE0A-4DF1-B8E8-64EDB482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DDD13-2BBE-4217-B592-AE0A0361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324B4-EE8B-451E-A420-C1A75C63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7D44-FBCC-46BE-96EB-5F2D8DB2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AEEFA-613C-4402-9D3C-414E544E6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D1C4D-5AFF-4AA8-89A5-3ED894797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E120-2AC6-4F57-80D2-A4C18DAF5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D581-9822-483D-B2DD-7DAD543B8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81C84-4640-40E7-B7CF-216F23693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EB9B4-0AE4-4FF4-9666-CE30AC759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F7A3-48C7-4D26-B62E-DD15654F2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57574-4888-4BB1-A326-814EA416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A6F53-FE0B-4625-9BC1-B74AA05B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13A15-7A4C-4B35-8D83-6451949F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759" y="2848112"/>
            <a:ext cx="10450021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279" y="4590806"/>
            <a:ext cx="6249721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04" y="3802760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942279" y="3783650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F335-7FE3-473C-8FDD-0532265E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DB883C-1ACB-49D0-BA0B-812AB2C1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4BEBF-1EB7-45B8-B5CE-C0F26584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85939-E9AD-4736-9D34-98DCBE4A0674}"/>
              </a:ext>
            </a:extLst>
          </p:cNvPr>
          <p:cNvSpPr/>
          <p:nvPr/>
        </p:nvSpPr>
        <p:spPr>
          <a:xfrm>
            <a:off x="527726" y="4650478"/>
            <a:ext cx="463287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Get the presentation:</a:t>
            </a:r>
          </a:p>
          <a:p>
            <a:r>
              <a:rPr lang="en-US" sz="2000" i="1" u="sng" dirty="0">
                <a:solidFill>
                  <a:srgbClr val="0000FF"/>
                </a:solidFill>
              </a:rPr>
              <a:t>https://github.com/hikalkan/presentations</a:t>
            </a:r>
            <a:endParaRPr lang="en-US" sz="2000" i="1" u="sng" dirty="0">
              <a:solidFill>
                <a:srgbClr val="0000FF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12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F6BE-CA89-4B1F-9F29-1DBCB4F3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E7FD5D-6713-456F-9B96-05E98A030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8DB2F-1480-4F15-947E-A72D502AA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831E0-D65D-4AC6-98E4-046CD018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0AF51-4A6D-4895-B235-6D7A2B1B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8E1BD-267E-4004-923F-86C095B8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6070-194F-4DA2-BFD3-EAA37A34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26593-D869-4070-9F2E-80D8A6A5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342A3-44AC-489B-8079-426CA784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F7034D-D3D4-47F5-8F70-43905D78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A008A-8CAB-47E8-9571-6AE58B87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3B458-C89F-4F08-A5F0-7709060B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652B6A-1877-4D6A-9DA1-741FA83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EE1550-2F44-4E2C-B76B-0E3B4BBA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AEB07D-2D79-449D-9795-9DDB74A42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7429</TotalTime>
  <Words>1820</Words>
  <Application>Microsoft Office PowerPoint</Application>
  <PresentationFormat>Widescreen</PresentationFormat>
  <Paragraphs>483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HelveticaNeueLT Std</vt:lpstr>
      <vt:lpstr>HelveticaNeueLT Std Med Cn</vt:lpstr>
      <vt:lpstr>Courier New</vt:lpstr>
      <vt:lpstr>Calibri Light</vt:lpstr>
      <vt:lpstr>Arial</vt:lpstr>
      <vt:lpstr>Calibri</vt:lpstr>
      <vt:lpstr>Office Theme</vt:lpstr>
      <vt:lpstr>Halil İbrahim Kalkan</vt:lpstr>
      <vt:lpstr>ABOUT ME  Halil İbrahim Kalkan                   </vt:lpstr>
      <vt:lpstr>WE ARE DEVELOPING OPEN SOURCE AND COMMERCIAL SOFTWARE DEVELOPMENT TOOLS</vt:lpstr>
      <vt:lpstr>ASP.NET BOILERPLATE</vt:lpstr>
      <vt:lpstr>ABP.IO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Monolith First?</vt:lpstr>
      <vt:lpstr>Modular Development Best Practices</vt:lpstr>
      <vt:lpstr>Further Learning / Resources</vt:lpstr>
      <vt:lpstr>Summary</vt:lpstr>
      <vt:lpstr> Halil İbrahim Kalkan                      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245</cp:revision>
  <dcterms:created xsi:type="dcterms:W3CDTF">2019-02-25T13:56:54Z</dcterms:created>
  <dcterms:modified xsi:type="dcterms:W3CDTF">2019-10-20T16:47:54Z</dcterms:modified>
</cp:coreProperties>
</file>